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6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7" r:id="rId12"/>
    <p:sldId id="268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dirty="0" smtClean="0"/>
              <a:t>Klik om de ondertitelstijl van het model te bewerken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192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727192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979712" y="332656"/>
            <a:ext cx="6645424" cy="648072"/>
          </a:xfrm>
        </p:spPr>
        <p:txBody>
          <a:bodyPr>
            <a:noAutofit/>
          </a:bodyPr>
          <a:lstStyle>
            <a:lvl1pPr algn="r">
              <a:defRPr sz="28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051720" y="1196752"/>
            <a:ext cx="6635080" cy="4929411"/>
          </a:xfrm>
        </p:spPr>
        <p:txBody>
          <a:bodyPr>
            <a:normAutofit/>
          </a:bodyPr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676883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6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dirty="0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573387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dirty="0" smtClean="0"/>
              <a:t>Klik om de modelstijlen te bewerken</a:t>
            </a:r>
          </a:p>
          <a:p>
            <a:pPr lvl="1"/>
            <a:r>
              <a:rPr lang="nl-NL" dirty="0" smtClean="0"/>
              <a:t>Tweede niveau</a:t>
            </a:r>
          </a:p>
          <a:p>
            <a:pPr lvl="2"/>
            <a:r>
              <a:rPr lang="nl-NL" dirty="0" smtClean="0"/>
              <a:t>Derde niveau</a:t>
            </a:r>
          </a:p>
          <a:p>
            <a:pPr lvl="3"/>
            <a:r>
              <a:rPr lang="nl-NL" dirty="0" smtClean="0"/>
              <a:t>Vierde niveau</a:t>
            </a:r>
          </a:p>
          <a:p>
            <a:pPr lvl="4"/>
            <a:r>
              <a:rPr lang="nl-NL" dirty="0" smtClean="0"/>
              <a:t>Vijfde niveau</a:t>
            </a:r>
            <a:endParaRPr lang="nl-NL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43783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22-12-2016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24101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22-12-2016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4256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592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22-12-2016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10616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nl-NL" dirty="0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FDFED390-F77C-4CDE-BB93-EE6416285244}" type="datetimeFigureOut">
              <a:rPr lang="nl-NL" smtClean="0"/>
              <a:pPr/>
              <a:t>22-12-2016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53308CA-A037-474B-AA6E-6C7C048F3532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45501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ED390-F77C-4CDE-BB93-EE6416285244}" type="datetimeFigureOut">
              <a:rPr lang="nl-NL" smtClean="0"/>
              <a:t>22-12-2016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3308CA-A037-474B-AA6E-6C7C048F3532}" type="slidenum">
              <a:rPr lang="nl-NL" smtClean="0"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644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"/>
            <a:ext cx="9144000" cy="6856629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1619672" y="1701573"/>
            <a:ext cx="36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itchFamily="34" charset="0"/>
                <a:cs typeface="Arial" pitchFamily="34" charset="0"/>
              </a:rPr>
              <a:t>3F maken van een verslag</a:t>
            </a:r>
            <a:endParaRPr lang="nl-NL" sz="2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0300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Overig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Lettertype:</a:t>
            </a:r>
          </a:p>
          <a:p>
            <a:pPr marL="0" indent="0">
              <a:buNone/>
            </a:pPr>
            <a:r>
              <a:rPr lang="nl-NL" dirty="0" err="1" smtClean="0"/>
              <a:t>Arial</a:t>
            </a:r>
            <a:r>
              <a:rPr lang="nl-NL" dirty="0" smtClean="0"/>
              <a:t> of </a:t>
            </a:r>
            <a:r>
              <a:rPr lang="nl-NL" dirty="0" err="1" smtClean="0"/>
              <a:t>Calibri</a:t>
            </a:r>
            <a:r>
              <a:rPr lang="nl-NL" dirty="0" smtClean="0"/>
              <a:t> </a:t>
            </a:r>
          </a:p>
          <a:p>
            <a:pPr marL="0" indent="0">
              <a:buNone/>
            </a:pPr>
            <a:r>
              <a:rPr lang="nl-NL" dirty="0" smtClean="0"/>
              <a:t>(of in overleg met de docent)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Lettergrootte:</a:t>
            </a:r>
          </a:p>
          <a:p>
            <a:pPr marL="0" indent="0">
              <a:buNone/>
            </a:pPr>
            <a:r>
              <a:rPr lang="nl-NL" dirty="0" smtClean="0"/>
              <a:t>11 </a:t>
            </a:r>
          </a:p>
          <a:p>
            <a:pPr marL="0" indent="0">
              <a:buNone/>
            </a:pPr>
            <a:r>
              <a:rPr lang="nl-NL" dirty="0" smtClean="0"/>
              <a:t>(Kopjes mag lettergrootte 14)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Alleen functionele afbeeldingen.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90114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Overig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Maak gebruik van de checklist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Let op de uiterste inleverdatum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Gebruik de spellingscontrole</a:t>
            </a:r>
            <a:br>
              <a:rPr lang="nl-NL" dirty="0" smtClean="0"/>
            </a:br>
            <a:endParaRPr lang="nl-NL" dirty="0" smtClean="0"/>
          </a:p>
          <a:p>
            <a:r>
              <a:rPr lang="nl-NL" dirty="0" smtClean="0"/>
              <a:t>Laat je verslag door iemand nalezen</a:t>
            </a:r>
          </a:p>
          <a:p>
            <a:pPr marL="0" indent="0">
              <a:buNone/>
            </a:pPr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0071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En als laatste…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Veel succes met het maken van je verslag. 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 smtClean="0"/>
              <a:t>Voor vragen kun je altijd bij het studiecentrum terecht!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880" y="4149080"/>
            <a:ext cx="2847975" cy="168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1198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Voorblad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Het voorblad ziet er aantrekkelijk uit.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Op het voorblad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 smtClean="0"/>
              <a:t>thema / onderwerp van het verslag</a:t>
            </a:r>
          </a:p>
          <a:p>
            <a:r>
              <a:rPr lang="nl-NL" dirty="0"/>
              <a:t>aantrekkelijke </a:t>
            </a:r>
            <a:r>
              <a:rPr lang="nl-NL" dirty="0" smtClean="0"/>
              <a:t>afbeelding</a:t>
            </a:r>
          </a:p>
          <a:p>
            <a:r>
              <a:rPr lang="nl-NL" dirty="0"/>
              <a:t>naam en klas</a:t>
            </a:r>
          </a:p>
          <a:p>
            <a:r>
              <a:rPr lang="nl-NL" dirty="0" smtClean="0"/>
              <a:t>datum</a:t>
            </a:r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78167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Titelblad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Op het titelblad vermeld je het volgende: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t</a:t>
            </a:r>
            <a:r>
              <a:rPr lang="nl-NL" dirty="0" smtClean="0"/>
              <a:t>itel (eventueel ondertitel)</a:t>
            </a:r>
          </a:p>
          <a:p>
            <a:r>
              <a:rPr lang="nl-NL" dirty="0" smtClean="0"/>
              <a:t>naam</a:t>
            </a:r>
          </a:p>
          <a:p>
            <a:r>
              <a:rPr lang="nl-NL" dirty="0" err="1"/>
              <a:t>l</a:t>
            </a:r>
            <a:r>
              <a:rPr lang="nl-NL" dirty="0" err="1" smtClean="0"/>
              <a:t>eerlingnummer</a:t>
            </a:r>
            <a:endParaRPr lang="nl-NL" dirty="0" smtClean="0"/>
          </a:p>
          <a:p>
            <a:r>
              <a:rPr lang="nl-NL" dirty="0"/>
              <a:t>k</a:t>
            </a:r>
            <a:r>
              <a:rPr lang="nl-NL" dirty="0" smtClean="0"/>
              <a:t>las</a:t>
            </a:r>
          </a:p>
          <a:p>
            <a:r>
              <a:rPr lang="nl-NL" dirty="0"/>
              <a:t>n</a:t>
            </a:r>
            <a:r>
              <a:rPr lang="nl-NL" dirty="0" smtClean="0"/>
              <a:t>aam docent</a:t>
            </a:r>
          </a:p>
          <a:p>
            <a:r>
              <a:rPr lang="nl-NL" dirty="0"/>
              <a:t>v</a:t>
            </a:r>
            <a:r>
              <a:rPr lang="nl-NL" dirty="0" smtClean="0"/>
              <a:t>ak </a:t>
            </a:r>
            <a:br>
              <a:rPr lang="nl-NL" dirty="0" smtClean="0"/>
            </a:br>
            <a:r>
              <a:rPr lang="nl-NL" dirty="0" smtClean="0"/>
              <a:t>(bij stage vermeld je ook de gegevens van het </a:t>
            </a:r>
            <a:r>
              <a:rPr lang="nl-NL" dirty="0" err="1" smtClean="0"/>
              <a:t>bpv</a:t>
            </a:r>
            <a:r>
              <a:rPr lang="nl-NL" dirty="0" smtClean="0"/>
              <a:t>-bedrijf en </a:t>
            </a:r>
            <a:r>
              <a:rPr lang="nl-NL" dirty="0" err="1" smtClean="0"/>
              <a:t>bpv</a:t>
            </a:r>
            <a:r>
              <a:rPr lang="nl-NL" dirty="0" smtClean="0"/>
              <a:t>-periode. </a:t>
            </a:r>
          </a:p>
          <a:p>
            <a:r>
              <a:rPr lang="nl-NL" dirty="0"/>
              <a:t>d</a:t>
            </a:r>
            <a:r>
              <a:rPr lang="nl-NL" dirty="0" smtClean="0"/>
              <a:t>atum van inleveren</a:t>
            </a:r>
          </a:p>
        </p:txBody>
      </p:sp>
    </p:spTree>
    <p:extLst>
      <p:ext uri="{BB962C8B-B14F-4D97-AF65-F5344CB8AC3E}">
        <p14:creationId xmlns:p14="http://schemas.microsoft.com/office/powerpoint/2010/main" val="215909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Voorwoord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l-NL" dirty="0" smtClean="0"/>
              <a:t>Het voorwoord schrijf je </a:t>
            </a:r>
            <a:r>
              <a:rPr lang="nl-NL" u="sng" dirty="0" smtClean="0"/>
              <a:t>nadat</a:t>
            </a:r>
            <a:r>
              <a:rPr lang="nl-NL" dirty="0" smtClean="0"/>
              <a:t> je het verslag hebt geschreven.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In het voorwoord vermeld je:</a:t>
            </a:r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d</a:t>
            </a:r>
            <a:r>
              <a:rPr lang="nl-NL" dirty="0" smtClean="0"/>
              <a:t>oel van het verslag </a:t>
            </a:r>
            <a:br>
              <a:rPr lang="nl-NL" dirty="0" smtClean="0"/>
            </a:br>
            <a:r>
              <a:rPr lang="nl-NL" sz="2000" dirty="0" smtClean="0"/>
              <a:t>waarom schrijf je het verslag?</a:t>
            </a:r>
          </a:p>
          <a:p>
            <a:r>
              <a:rPr lang="nl-NL" dirty="0"/>
              <a:t>h</a:t>
            </a:r>
            <a:r>
              <a:rPr lang="nl-NL" dirty="0" smtClean="0"/>
              <a:t>oe heb je het aangepakt?</a:t>
            </a:r>
          </a:p>
          <a:p>
            <a:r>
              <a:rPr lang="nl-NL" dirty="0"/>
              <a:t>i</a:t>
            </a:r>
            <a:r>
              <a:rPr lang="nl-NL" dirty="0" smtClean="0"/>
              <a:t>ndien van toepassing kun je mensen bedanken die je hebben geholpen. </a:t>
            </a:r>
            <a:r>
              <a:rPr lang="nl-NL" dirty="0"/>
              <a:t/>
            </a:r>
            <a:br>
              <a:rPr lang="nl-NL" dirty="0"/>
            </a:br>
            <a:r>
              <a:rPr lang="nl-NL" sz="2000" dirty="0" smtClean="0"/>
              <a:t>bijv. je stagebegeleider</a:t>
            </a:r>
          </a:p>
          <a:p>
            <a:endParaRPr lang="nl-NL" sz="2000" dirty="0"/>
          </a:p>
          <a:p>
            <a:r>
              <a:rPr lang="nl-NL" sz="1700" b="1" dirty="0" smtClean="0">
                <a:solidFill>
                  <a:srgbClr val="FF0000"/>
                </a:solidFill>
              </a:rPr>
              <a:t>Let op: ga niet in op de inhoud, dit doe je bij de inleiding!</a:t>
            </a:r>
            <a:endParaRPr lang="nl-NL" sz="17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0244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Inhoudsopgave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Maak gebruik van een automatische inhoudsopgave.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Kies de indeling die jij wilt</a:t>
            </a:r>
            <a:r>
              <a:rPr lang="nl-NL" dirty="0"/>
              <a:t> </a:t>
            </a:r>
            <a:r>
              <a:rPr lang="nl-NL" dirty="0" smtClean="0"/>
              <a:t>maar let er op dat er paginanummers bij vermeld staan.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Denk er aan ook eventuele bijlagen te nummeren.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356914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Hoofdstukken en paragrafen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nl-NL" dirty="0" smtClean="0"/>
              <a:t>Let op het nummeren!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O.a. (Voorbeeld):</a:t>
            </a:r>
            <a:endParaRPr lang="nl-NL" dirty="0" smtClean="0"/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sz="2000" dirty="0" smtClean="0"/>
              <a:t>Hoofdstuk 1 </a:t>
            </a:r>
            <a:r>
              <a:rPr lang="nl-NL" sz="2000" dirty="0" smtClean="0"/>
              <a:t>De Machine</a:t>
            </a:r>
            <a:endParaRPr lang="nl-NL" sz="2000" dirty="0" smtClean="0"/>
          </a:p>
          <a:p>
            <a:pPr marL="0" indent="0">
              <a:buNone/>
            </a:pPr>
            <a:r>
              <a:rPr lang="nl-NL" sz="2000" dirty="0" smtClean="0"/>
              <a:t>1.1 </a:t>
            </a:r>
            <a:r>
              <a:rPr lang="nl-NL" sz="2000" dirty="0" smtClean="0"/>
              <a:t>Werking machine</a:t>
            </a:r>
            <a:endParaRPr lang="nl-NL" sz="2000" dirty="0" smtClean="0"/>
          </a:p>
          <a:p>
            <a:pPr marL="0" indent="0">
              <a:buNone/>
            </a:pPr>
            <a:r>
              <a:rPr lang="nl-NL" sz="2000" dirty="0" smtClean="0"/>
              <a:t>1.2 </a:t>
            </a:r>
            <a:r>
              <a:rPr lang="nl-NL" sz="2000" dirty="0" smtClean="0"/>
              <a:t>Bediening</a:t>
            </a:r>
            <a:endParaRPr lang="nl-NL" sz="2000" dirty="0" smtClean="0"/>
          </a:p>
          <a:p>
            <a:pPr marL="0" indent="0">
              <a:buNone/>
            </a:pPr>
            <a:r>
              <a:rPr lang="nl-NL" sz="2000" dirty="0" smtClean="0"/>
              <a:t>1.3 </a:t>
            </a:r>
            <a:r>
              <a:rPr lang="nl-NL" sz="2000" dirty="0" smtClean="0"/>
              <a:t>Samenwerkende onderdelen</a:t>
            </a:r>
            <a:endParaRPr lang="nl-NL" sz="2000" dirty="0" smtClean="0"/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Hoofdstuk 2 </a:t>
            </a:r>
            <a:r>
              <a:rPr lang="nl-NL" sz="2000" dirty="0"/>
              <a:t>Bewegende, aangedreven </a:t>
            </a:r>
            <a:r>
              <a:rPr lang="nl-NL" sz="2000" dirty="0" smtClean="0"/>
              <a:t>onderdelen</a:t>
            </a:r>
          </a:p>
          <a:p>
            <a:pPr marL="0" indent="0">
              <a:buNone/>
            </a:pPr>
            <a:r>
              <a:rPr lang="nl-NL" sz="2000" dirty="0" smtClean="0"/>
              <a:t>2.1 </a:t>
            </a:r>
            <a:r>
              <a:rPr lang="nl-NL" sz="2000" dirty="0" smtClean="0"/>
              <a:t>Bewegende delen </a:t>
            </a:r>
          </a:p>
          <a:p>
            <a:pPr marL="0" indent="0">
              <a:buNone/>
            </a:pPr>
            <a:r>
              <a:rPr lang="nl-NL" sz="2000" dirty="0" smtClean="0"/>
              <a:t>2.2 M</a:t>
            </a:r>
            <a:r>
              <a:rPr lang="nl-NL" sz="2000" dirty="0" smtClean="0"/>
              <a:t>echanismes</a:t>
            </a:r>
          </a:p>
          <a:p>
            <a:pPr marL="0" indent="0">
              <a:buNone/>
            </a:pPr>
            <a:r>
              <a:rPr lang="nl-NL" sz="2000" dirty="0" smtClean="0"/>
              <a:t>2.2 Onderdelen</a:t>
            </a:r>
          </a:p>
          <a:p>
            <a:pPr marL="0" indent="0">
              <a:buNone/>
            </a:pPr>
            <a:endParaRPr lang="nl-NL" sz="2000" dirty="0"/>
          </a:p>
          <a:p>
            <a:pPr marL="0" indent="0">
              <a:buNone/>
            </a:pPr>
            <a:r>
              <a:rPr lang="nl-NL" sz="2000" dirty="0"/>
              <a:t>Hoofdstuk </a:t>
            </a:r>
            <a:r>
              <a:rPr lang="nl-NL" sz="2000" dirty="0" smtClean="0"/>
              <a:t>3 Hydrauliek systeem</a:t>
            </a:r>
            <a:endParaRPr lang="nl-NL" sz="2000" dirty="0"/>
          </a:p>
          <a:p>
            <a:pPr marL="0" indent="0">
              <a:buNone/>
            </a:pPr>
            <a:r>
              <a:rPr lang="nl-NL" sz="2000" dirty="0"/>
              <a:t>3</a:t>
            </a:r>
            <a:r>
              <a:rPr lang="nl-NL" sz="2000" dirty="0" smtClean="0"/>
              <a:t>.1 Hydrauliek onderdelen</a:t>
            </a:r>
            <a:endParaRPr lang="nl-NL" sz="2000" dirty="0"/>
          </a:p>
          <a:p>
            <a:pPr marL="0" indent="0">
              <a:buNone/>
            </a:pPr>
            <a:r>
              <a:rPr lang="nl-NL" sz="2000" dirty="0" smtClean="0"/>
              <a:t>3.2 Hydrauliek schema</a:t>
            </a:r>
          </a:p>
          <a:p>
            <a:pPr marL="0" indent="0">
              <a:buNone/>
            </a:pPr>
            <a:r>
              <a:rPr lang="nl-NL" sz="2000" dirty="0" smtClean="0"/>
              <a:t>3.3 Hydrauliek schema in (alle) bediende situaties</a:t>
            </a:r>
          </a:p>
          <a:p>
            <a:pPr marL="0" indent="0">
              <a:buNone/>
            </a:pPr>
            <a:r>
              <a:rPr lang="nl-NL" sz="2000" dirty="0" smtClean="0"/>
              <a:t>3.4 Uitleg/toelichting hydrauliek onderdelen</a:t>
            </a:r>
            <a:endParaRPr lang="nl-NL" sz="2000" dirty="0"/>
          </a:p>
          <a:p>
            <a:pPr marL="0" indent="0">
              <a:buNone/>
            </a:pPr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43104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Inleiding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de inleiding beschrijf je wat de lezer kan verwachten wanneer hij je verslag leest.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Denk aan het volgende:</a:t>
            </a:r>
            <a:endParaRPr lang="nl-NL" dirty="0"/>
          </a:p>
          <a:p>
            <a:r>
              <a:rPr lang="nl-NL" dirty="0"/>
              <a:t>i</a:t>
            </a:r>
            <a:r>
              <a:rPr lang="nl-NL" dirty="0" smtClean="0"/>
              <a:t>nhoud van het verslag / opdrachten</a:t>
            </a:r>
          </a:p>
          <a:p>
            <a:r>
              <a:rPr lang="nl-NL" dirty="0"/>
              <a:t>d</a:t>
            </a:r>
            <a:r>
              <a:rPr lang="nl-NL" dirty="0" smtClean="0"/>
              <a:t>e onderwerpen die aan de orde komen</a:t>
            </a:r>
          </a:p>
          <a:p>
            <a:r>
              <a:rPr lang="nl-NL" dirty="0"/>
              <a:t>o</a:t>
            </a:r>
            <a:r>
              <a:rPr lang="nl-NL" dirty="0" smtClean="0"/>
              <a:t>pbouw van het verslag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615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Samenvatting / Conclusie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Dit is het slot van je werkstuk of rapport.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Je geeft een samenvatting van de belangrijkste informatie.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Eventueel beantwoord je hier de onderzoeksvraag uit de inleiding.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65532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057400" y="332656"/>
            <a:ext cx="6645424" cy="648072"/>
          </a:xfrm>
        </p:spPr>
        <p:txBody>
          <a:bodyPr/>
          <a:lstStyle/>
          <a:p>
            <a:r>
              <a:rPr lang="nl-NL" dirty="0" smtClean="0"/>
              <a:t>Bronvermelding of literatuurlijst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Hier vermeld je alle bronnen die je hebt gebruikt.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Bijvoorbeeld boeken of artikelen die je hebt gelezen.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Meestal worden bronnen in alfabetische volgorde opgesomd. Maar het mag ook in de volgorde waarin je ze genoemd hebt.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76895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348</Words>
  <Application>Microsoft Office PowerPoint</Application>
  <PresentationFormat>Diavoorstelling (4:3)</PresentationFormat>
  <Paragraphs>96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PowerPoint-presentatie</vt:lpstr>
      <vt:lpstr>Voorblad</vt:lpstr>
      <vt:lpstr>Titelblad</vt:lpstr>
      <vt:lpstr>Voorwoord</vt:lpstr>
      <vt:lpstr>Inhoudsopgave</vt:lpstr>
      <vt:lpstr>Hoofdstukken en paragrafen</vt:lpstr>
      <vt:lpstr>Inleiding</vt:lpstr>
      <vt:lpstr>Samenvatting / Conclusie</vt:lpstr>
      <vt:lpstr>Bronvermelding of literatuurlijst</vt:lpstr>
      <vt:lpstr>Overig</vt:lpstr>
      <vt:lpstr>Overig</vt:lpstr>
      <vt:lpstr>En als laatste…</vt:lpstr>
    </vt:vector>
  </TitlesOfParts>
  <Company>Helicon Opleidingen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Miriam Oostdijk</dc:creator>
  <cp:lastModifiedBy>John Straver</cp:lastModifiedBy>
  <cp:revision>25</cp:revision>
  <dcterms:created xsi:type="dcterms:W3CDTF">2013-11-15T15:05:42Z</dcterms:created>
  <dcterms:modified xsi:type="dcterms:W3CDTF">2016-12-22T08:17:13Z</dcterms:modified>
</cp:coreProperties>
</file>